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323" r:id="rId2"/>
    <p:sldId id="337" r:id="rId3"/>
    <p:sldId id="334" r:id="rId4"/>
    <p:sldId id="350" r:id="rId5"/>
    <p:sldId id="369" r:id="rId6"/>
    <p:sldId id="623" r:id="rId7"/>
    <p:sldId id="625" r:id="rId8"/>
    <p:sldId id="371" r:id="rId9"/>
    <p:sldId id="372" r:id="rId10"/>
    <p:sldId id="373" r:id="rId11"/>
    <p:sldId id="335" r:id="rId12"/>
    <p:sldId id="329" r:id="rId1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  <p:cmAuthor id="3" name="Sonya Waitman" initials="SW" lastIdx="3" clrIdx="2">
    <p:extLst>
      <p:ext uri="{19B8F6BF-5375-455C-9EA6-DF929625EA0E}">
        <p15:presenceInfo xmlns:p15="http://schemas.microsoft.com/office/powerpoint/2012/main" userId="S::sonya.waitman@pass.org::dc5eebf3-e87c-4e26-a6f6-b6a5d9b2654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D9DD"/>
    <a:srgbClr val="0AB177"/>
    <a:srgbClr val="09B9A6"/>
    <a:srgbClr val="9D243F"/>
    <a:srgbClr val="777777"/>
    <a:srgbClr val="5D6568"/>
    <a:srgbClr val="289E52"/>
    <a:srgbClr val="54C6CC"/>
    <a:srgbClr val="087076"/>
    <a:srgbClr val="2FC0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F593F4-A30D-6AB0-E30E-D82EB2BF0DF0}" v="6" dt="2020-01-30T10:01:49.109"/>
    <p1510:client id="{AE663384-2CC9-4860-8070-584B225D3009}" v="86" dt="2020-01-31T07:30:27.0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2" d="100"/>
          <a:sy n="132" d="100"/>
        </p:scale>
        <p:origin x="138" y="6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AE663384-2CC9-4860-8070-584B225D3009}"/>
    <pc:docChg chg="custSel addSld delSld modSld sldOrd delMainMaster">
      <pc:chgData name="Rob Sewell" userId="c802df42025d5e1f" providerId="LiveId" clId="{AE663384-2CC9-4860-8070-584B225D3009}" dt="2020-01-31T07:30:27.035" v="167"/>
      <pc:docMkLst>
        <pc:docMk/>
      </pc:docMkLst>
      <pc:sldChg chg="del">
        <pc:chgData name="Rob Sewell" userId="c802df42025d5e1f" providerId="LiveId" clId="{AE663384-2CC9-4860-8070-584B225D3009}" dt="2020-01-31T07:18:47.363" v="53" actId="47"/>
        <pc:sldMkLst>
          <pc:docMk/>
          <pc:sldMk cId="415061645" sldId="282"/>
        </pc:sldMkLst>
      </pc:sldChg>
      <pc:sldChg chg="del">
        <pc:chgData name="Rob Sewell" userId="c802df42025d5e1f" providerId="LiveId" clId="{AE663384-2CC9-4860-8070-584B225D3009}" dt="2020-01-31T07:18:49.087" v="54" actId="47"/>
        <pc:sldMkLst>
          <pc:docMk/>
          <pc:sldMk cId="2720696373" sldId="293"/>
        </pc:sldMkLst>
      </pc:sldChg>
      <pc:sldChg chg="del">
        <pc:chgData name="Rob Sewell" userId="c802df42025d5e1f" providerId="LiveId" clId="{AE663384-2CC9-4860-8070-584B225D3009}" dt="2020-01-31T07:19:08.356" v="56" actId="2696"/>
        <pc:sldMkLst>
          <pc:docMk/>
          <pc:sldMk cId="946724921" sldId="299"/>
        </pc:sldMkLst>
      </pc:sldChg>
      <pc:sldChg chg="del">
        <pc:chgData name="Rob Sewell" userId="c802df42025d5e1f" providerId="LiveId" clId="{AE663384-2CC9-4860-8070-584B225D3009}" dt="2020-01-31T07:18:46.355" v="52" actId="47"/>
        <pc:sldMkLst>
          <pc:docMk/>
          <pc:sldMk cId="1568442578" sldId="307"/>
        </pc:sldMkLst>
      </pc:sldChg>
      <pc:sldChg chg="addSp delSp modSp mod">
        <pc:chgData name="Rob Sewell" userId="c802df42025d5e1f" providerId="LiveId" clId="{AE663384-2CC9-4860-8070-584B225D3009}" dt="2020-01-31T07:28:12.140" v="159" actId="1076"/>
        <pc:sldMkLst>
          <pc:docMk/>
          <pc:sldMk cId="1060723258" sldId="323"/>
        </pc:sldMkLst>
        <pc:spChg chg="del">
          <ac:chgData name="Rob Sewell" userId="c802df42025d5e1f" providerId="LiveId" clId="{AE663384-2CC9-4860-8070-584B225D3009}" dt="2020-01-31T07:17:06.479" v="6" actId="478"/>
          <ac:spMkLst>
            <pc:docMk/>
            <pc:sldMk cId="1060723258" sldId="323"/>
            <ac:spMk id="2" creationId="{30B770CE-3AD2-2D48-8C7B-F26D812EFEF9}"/>
          </ac:spMkLst>
        </pc:spChg>
        <pc:spChg chg="mod">
          <ac:chgData name="Rob Sewell" userId="c802df42025d5e1f" providerId="LiveId" clId="{AE663384-2CC9-4860-8070-584B225D3009}" dt="2020-01-31T07:27:37.551" v="156" actId="207"/>
          <ac:spMkLst>
            <pc:docMk/>
            <pc:sldMk cId="1060723258" sldId="323"/>
            <ac:spMk id="3" creationId="{5A7296E9-8CA3-934E-A079-3869DD5ADBBD}"/>
          </ac:spMkLst>
        </pc:spChg>
        <pc:spChg chg="mod">
          <ac:chgData name="Rob Sewell" userId="c802df42025d5e1f" providerId="LiveId" clId="{AE663384-2CC9-4860-8070-584B225D3009}" dt="2020-01-31T07:28:12.140" v="159" actId="1076"/>
          <ac:spMkLst>
            <pc:docMk/>
            <pc:sldMk cId="1060723258" sldId="323"/>
            <ac:spMk id="4" creationId="{AEAFC22A-6496-E745-A231-543E4C153F7C}"/>
          </ac:spMkLst>
        </pc:spChg>
        <pc:spChg chg="add del mod">
          <ac:chgData name="Rob Sewell" userId="c802df42025d5e1f" providerId="LiveId" clId="{AE663384-2CC9-4860-8070-584B225D3009}" dt="2020-01-31T07:17:08.595" v="7" actId="478"/>
          <ac:spMkLst>
            <pc:docMk/>
            <pc:sldMk cId="1060723258" sldId="323"/>
            <ac:spMk id="6" creationId="{5BC38DB5-37B0-4954-832D-9B03CAEEC2DA}"/>
          </ac:spMkLst>
        </pc:spChg>
      </pc:sldChg>
      <pc:sldChg chg="ord">
        <pc:chgData name="Rob Sewell" userId="c802df42025d5e1f" providerId="LiveId" clId="{AE663384-2CC9-4860-8070-584B225D3009}" dt="2020-01-31T07:18:37.754" v="50"/>
        <pc:sldMkLst>
          <pc:docMk/>
          <pc:sldMk cId="566991391" sldId="329"/>
        </pc:sldMkLst>
      </pc:sldChg>
      <pc:sldChg chg="ord">
        <pc:chgData name="Rob Sewell" userId="c802df42025d5e1f" providerId="LiveId" clId="{AE663384-2CC9-4860-8070-584B225D3009}" dt="2020-01-31T07:18:33.763" v="48"/>
        <pc:sldMkLst>
          <pc:docMk/>
          <pc:sldMk cId="2922796517" sldId="335"/>
        </pc:sldMkLst>
      </pc:sldChg>
      <pc:sldChg chg="del">
        <pc:chgData name="Rob Sewell" userId="c802df42025d5e1f" providerId="LiveId" clId="{AE663384-2CC9-4860-8070-584B225D3009}" dt="2020-01-31T07:18:44.318" v="51" actId="47"/>
        <pc:sldMkLst>
          <pc:docMk/>
          <pc:sldMk cId="466143805" sldId="336"/>
        </pc:sldMkLst>
      </pc:sldChg>
      <pc:sldChg chg="add">
        <pc:chgData name="Rob Sewell" userId="c802df42025d5e1f" providerId="LiveId" clId="{AE663384-2CC9-4860-8070-584B225D3009}" dt="2020-01-31T07:16:00.745" v="0"/>
        <pc:sldMkLst>
          <pc:docMk/>
          <pc:sldMk cId="2631945306" sldId="337"/>
        </pc:sldMkLst>
      </pc:sldChg>
      <pc:sldChg chg="add del">
        <pc:chgData name="Rob Sewell" userId="c802df42025d5e1f" providerId="LiveId" clId="{AE663384-2CC9-4860-8070-584B225D3009}" dt="2020-01-31T07:16:19.145" v="2"/>
        <pc:sldMkLst>
          <pc:docMk/>
          <pc:sldMk cId="3913837625" sldId="338"/>
        </pc:sldMkLst>
      </pc:sldChg>
      <pc:sldChg chg="addSp delSp modSp add mod setBg">
        <pc:chgData name="Rob Sewell" userId="c802df42025d5e1f" providerId="LiveId" clId="{AE663384-2CC9-4860-8070-584B225D3009}" dt="2020-01-31T07:22:26.425" v="113"/>
        <pc:sldMkLst>
          <pc:docMk/>
          <pc:sldMk cId="2543525143" sldId="350"/>
        </pc:sldMkLst>
        <pc:spChg chg="del mod">
          <ac:chgData name="Rob Sewell" userId="c802df42025d5e1f" providerId="LiveId" clId="{AE663384-2CC9-4860-8070-584B225D3009}" dt="2020-01-31T07:19:28.902" v="57" actId="478"/>
          <ac:spMkLst>
            <pc:docMk/>
            <pc:sldMk cId="2543525143" sldId="350"/>
            <ac:spMk id="3" creationId="{03E49508-95F9-2F4A-A728-68FCD2EF7B4D}"/>
          </ac:spMkLst>
        </pc:spChg>
        <pc:spChg chg="add mod">
          <ac:chgData name="Rob Sewell" userId="c802df42025d5e1f" providerId="LiveId" clId="{AE663384-2CC9-4860-8070-584B225D3009}" dt="2020-01-31T07:20:40.451" v="64" actId="1076"/>
          <ac:spMkLst>
            <pc:docMk/>
            <pc:sldMk cId="2543525143" sldId="350"/>
            <ac:spMk id="6" creationId="{BBE0565D-0DA6-4B41-B2A4-03FADFACE322}"/>
          </ac:spMkLst>
        </pc:spChg>
      </pc:sldChg>
      <pc:sldChg chg="del">
        <pc:chgData name="Rob Sewell" userId="c802df42025d5e1f" providerId="LiveId" clId="{AE663384-2CC9-4860-8070-584B225D3009}" dt="2020-01-31T07:22:45.967" v="115" actId="47"/>
        <pc:sldMkLst>
          <pc:docMk/>
          <pc:sldMk cId="1699644453" sldId="351"/>
        </pc:sldMkLst>
      </pc:sldChg>
      <pc:sldChg chg="del">
        <pc:chgData name="Rob Sewell" userId="c802df42025d5e1f" providerId="LiveId" clId="{AE663384-2CC9-4860-8070-584B225D3009}" dt="2020-01-31T07:22:44.056" v="114" actId="47"/>
        <pc:sldMkLst>
          <pc:docMk/>
          <pc:sldMk cId="3753529843" sldId="352"/>
        </pc:sldMkLst>
      </pc:sldChg>
      <pc:sldChg chg="addSp delSp modSp add mod setBg">
        <pc:chgData name="Rob Sewell" userId="c802df42025d5e1f" providerId="LiveId" clId="{AE663384-2CC9-4860-8070-584B225D3009}" dt="2020-01-31T07:24:04.964" v="130"/>
        <pc:sldMkLst>
          <pc:docMk/>
          <pc:sldMk cId="1952074779" sldId="369"/>
        </pc:sldMkLst>
        <pc:spChg chg="del mod">
          <ac:chgData name="Rob Sewell" userId="c802df42025d5e1f" providerId="LiveId" clId="{AE663384-2CC9-4860-8070-584B225D3009}" dt="2020-01-31T07:23:09.478" v="117" actId="478"/>
          <ac:spMkLst>
            <pc:docMk/>
            <pc:sldMk cId="1952074779" sldId="369"/>
            <ac:spMk id="3" creationId="{03E49508-95F9-2F4A-A728-68FCD2EF7B4D}"/>
          </ac:spMkLst>
        </pc:spChg>
        <pc:spChg chg="add mod">
          <ac:chgData name="Rob Sewell" userId="c802df42025d5e1f" providerId="LiveId" clId="{AE663384-2CC9-4860-8070-584B225D3009}" dt="2020-01-31T07:23:34.659" v="126" actId="1076"/>
          <ac:spMkLst>
            <pc:docMk/>
            <pc:sldMk cId="1952074779" sldId="369"/>
            <ac:spMk id="4" creationId="{19F53B8F-6B20-4E95-BB1D-1A83240D4554}"/>
          </ac:spMkLst>
        </pc:spChg>
        <pc:picChg chg="mod">
          <ac:chgData name="Rob Sewell" userId="c802df42025d5e1f" providerId="LiveId" clId="{AE663384-2CC9-4860-8070-584B225D3009}" dt="2020-01-31T07:23:40.006" v="127" actId="1076"/>
          <ac:picMkLst>
            <pc:docMk/>
            <pc:sldMk cId="1952074779" sldId="369"/>
            <ac:picMk id="1028" creationId="{FE1D2DC0-C8F0-4379-869A-1F392DE17915}"/>
          </ac:picMkLst>
        </pc:picChg>
      </pc:sldChg>
      <pc:sldChg chg="modSp add mod modTransition">
        <pc:chgData name="Rob Sewell" userId="c802df42025d5e1f" providerId="LiveId" clId="{AE663384-2CC9-4860-8070-584B225D3009}" dt="2020-01-31T07:29:53.517" v="164"/>
        <pc:sldMkLst>
          <pc:docMk/>
          <pc:sldMk cId="2943143381" sldId="371"/>
        </pc:sldMkLst>
        <pc:spChg chg="mod">
          <ac:chgData name="Rob Sewell" userId="c802df42025d5e1f" providerId="LiveId" clId="{AE663384-2CC9-4860-8070-584B225D3009}" dt="2020-01-31T07:26:39.810" v="150" actId="207"/>
          <ac:spMkLst>
            <pc:docMk/>
            <pc:sldMk cId="2943143381" sldId="371"/>
            <ac:spMk id="5" creationId="{8197406F-317D-4061-AE6B-534B2D929A29}"/>
          </ac:spMkLst>
        </pc:spChg>
        <pc:spChg chg="mod">
          <ac:chgData name="Rob Sewell" userId="c802df42025d5e1f" providerId="LiveId" clId="{AE663384-2CC9-4860-8070-584B225D3009}" dt="2020-01-31T07:26:21.047" v="147" actId="14100"/>
          <ac:spMkLst>
            <pc:docMk/>
            <pc:sldMk cId="2943143381" sldId="371"/>
            <ac:spMk id="7" creationId="{29A9688B-9622-4AB2-BD28-9376ABB9FFD7}"/>
          </ac:spMkLst>
        </pc:spChg>
      </pc:sldChg>
      <pc:sldChg chg="modSp add mod">
        <pc:chgData name="Rob Sewell" userId="c802df42025d5e1f" providerId="LiveId" clId="{AE663384-2CC9-4860-8070-584B225D3009}" dt="2020-01-31T07:29:01.590" v="161" actId="1076"/>
        <pc:sldMkLst>
          <pc:docMk/>
          <pc:sldMk cId="3719397563" sldId="372"/>
        </pc:sldMkLst>
        <pc:spChg chg="mod">
          <ac:chgData name="Rob Sewell" userId="c802df42025d5e1f" providerId="LiveId" clId="{AE663384-2CC9-4860-8070-584B225D3009}" dt="2020-01-31T07:29:01.590" v="161" actId="1076"/>
          <ac:spMkLst>
            <pc:docMk/>
            <pc:sldMk cId="3719397563" sldId="372"/>
            <ac:spMk id="4" creationId="{C2AFF053-5B60-45AF-BB19-615272E7B23F}"/>
          </ac:spMkLst>
        </pc:spChg>
        <pc:spChg chg="mod">
          <ac:chgData name="Rob Sewell" userId="c802df42025d5e1f" providerId="LiveId" clId="{AE663384-2CC9-4860-8070-584B225D3009}" dt="2020-01-31T07:28:56.090" v="160" actId="1076"/>
          <ac:spMkLst>
            <pc:docMk/>
            <pc:sldMk cId="3719397563" sldId="372"/>
            <ac:spMk id="7" creationId="{B48D7C57-B603-404A-A874-09176C497C28}"/>
          </ac:spMkLst>
        </pc:spChg>
      </pc:sldChg>
      <pc:sldChg chg="add modTransition">
        <pc:chgData name="Rob Sewell" userId="c802df42025d5e1f" providerId="LiveId" clId="{AE663384-2CC9-4860-8070-584B225D3009}" dt="2020-01-31T07:30:27.035" v="167"/>
        <pc:sldMkLst>
          <pc:docMk/>
          <pc:sldMk cId="2249110864" sldId="373"/>
        </pc:sldMkLst>
      </pc:sldChg>
      <pc:sldChg chg="addSp delSp modSp add mod setBg">
        <pc:chgData name="Rob Sewell" userId="c802df42025d5e1f" providerId="LiveId" clId="{AE663384-2CC9-4860-8070-584B225D3009}" dt="2020-01-31T07:25:48.079" v="144"/>
        <pc:sldMkLst>
          <pc:docMk/>
          <pc:sldMk cId="182417" sldId="623"/>
        </pc:sldMkLst>
        <pc:spChg chg="del mod">
          <ac:chgData name="Rob Sewell" userId="c802df42025d5e1f" providerId="LiveId" clId="{AE663384-2CC9-4860-8070-584B225D3009}" dt="2020-01-31T07:24:35.375" v="132" actId="478"/>
          <ac:spMkLst>
            <pc:docMk/>
            <pc:sldMk cId="182417" sldId="623"/>
            <ac:spMk id="3" creationId="{03E49508-95F9-2F4A-A728-68FCD2EF7B4D}"/>
          </ac:spMkLst>
        </pc:spChg>
        <pc:spChg chg="add mod">
          <ac:chgData name="Rob Sewell" userId="c802df42025d5e1f" providerId="LiveId" clId="{AE663384-2CC9-4860-8070-584B225D3009}" dt="2020-01-31T07:24:56.872" v="136" actId="1076"/>
          <ac:spMkLst>
            <pc:docMk/>
            <pc:sldMk cId="182417" sldId="623"/>
            <ac:spMk id="5" creationId="{A45D3E6B-69AA-4B17-AD67-7183FBA41169}"/>
          </ac:spMkLst>
        </pc:spChg>
      </pc:sldChg>
      <pc:sldChg chg="addSp delSp modSp add mod modTransition setBg">
        <pc:chgData name="Rob Sewell" userId="c802df42025d5e1f" providerId="LiveId" clId="{AE663384-2CC9-4860-8070-584B225D3009}" dt="2020-01-31T07:29:46.040" v="163"/>
        <pc:sldMkLst>
          <pc:docMk/>
          <pc:sldMk cId="4036576899" sldId="625"/>
        </pc:sldMkLst>
        <pc:spChg chg="del mod">
          <ac:chgData name="Rob Sewell" userId="c802df42025d5e1f" providerId="LiveId" clId="{AE663384-2CC9-4860-8070-584B225D3009}" dt="2020-01-31T07:25:09.520" v="137" actId="478"/>
          <ac:spMkLst>
            <pc:docMk/>
            <pc:sldMk cId="4036576899" sldId="625"/>
            <ac:spMk id="3" creationId="{03E49508-95F9-2F4A-A728-68FCD2EF7B4D}"/>
          </ac:spMkLst>
        </pc:spChg>
        <pc:spChg chg="add">
          <ac:chgData name="Rob Sewell" userId="c802df42025d5e1f" providerId="LiveId" clId="{AE663384-2CC9-4860-8070-584B225D3009}" dt="2020-01-31T07:25:10.412" v="138"/>
          <ac:spMkLst>
            <pc:docMk/>
            <pc:sldMk cId="4036576899" sldId="625"/>
            <ac:spMk id="5" creationId="{549DB21F-0364-4CD0-ABAC-F3E42E074B71}"/>
          </ac:spMkLst>
        </pc:spChg>
      </pc:sldChg>
      <pc:sldMasterChg chg="del delSldLayout">
        <pc:chgData name="Rob Sewell" userId="c802df42025d5e1f" providerId="LiveId" clId="{AE663384-2CC9-4860-8070-584B225D3009}" dt="2020-01-31T07:22:44.056" v="114" actId="47"/>
        <pc:sldMasterMkLst>
          <pc:docMk/>
          <pc:sldMasterMk cId="3737736641" sldId="2147483717"/>
        </pc:sldMasterMkLst>
        <pc:sldLayoutChg chg="del">
          <pc:chgData name="Rob Sewell" userId="c802df42025d5e1f" providerId="LiveId" clId="{AE663384-2CC9-4860-8070-584B225D3009}" dt="2020-01-31T07:22:44.056" v="114" actId="47"/>
          <pc:sldLayoutMkLst>
            <pc:docMk/>
            <pc:sldMasterMk cId="3737736641" sldId="2147483717"/>
            <pc:sldLayoutMk cId="2726912542" sldId="2147483718"/>
          </pc:sldLayoutMkLst>
        </pc:sldLayoutChg>
        <pc:sldLayoutChg chg="del">
          <pc:chgData name="Rob Sewell" userId="c802df42025d5e1f" providerId="LiveId" clId="{AE663384-2CC9-4860-8070-584B225D3009}" dt="2020-01-31T07:22:44.056" v="114" actId="47"/>
          <pc:sldLayoutMkLst>
            <pc:docMk/>
            <pc:sldMasterMk cId="3737736641" sldId="2147483717"/>
            <pc:sldLayoutMk cId="4071428230" sldId="2147483719"/>
          </pc:sldLayoutMkLst>
        </pc:sldLayoutChg>
        <pc:sldLayoutChg chg="del">
          <pc:chgData name="Rob Sewell" userId="c802df42025d5e1f" providerId="LiveId" clId="{AE663384-2CC9-4860-8070-584B225D3009}" dt="2020-01-31T07:22:44.056" v="114" actId="47"/>
          <pc:sldLayoutMkLst>
            <pc:docMk/>
            <pc:sldMasterMk cId="3737736641" sldId="2147483717"/>
            <pc:sldLayoutMk cId="3502330199" sldId="2147483720"/>
          </pc:sldLayoutMkLst>
        </pc:sldLayoutChg>
        <pc:sldLayoutChg chg="del">
          <pc:chgData name="Rob Sewell" userId="c802df42025d5e1f" providerId="LiveId" clId="{AE663384-2CC9-4860-8070-584B225D3009}" dt="2020-01-31T07:22:44.056" v="114" actId="47"/>
          <pc:sldLayoutMkLst>
            <pc:docMk/>
            <pc:sldMasterMk cId="3737736641" sldId="2147483717"/>
            <pc:sldLayoutMk cId="761037152" sldId="2147483721"/>
          </pc:sldLayoutMkLst>
        </pc:sldLayoutChg>
        <pc:sldLayoutChg chg="del">
          <pc:chgData name="Rob Sewell" userId="c802df42025d5e1f" providerId="LiveId" clId="{AE663384-2CC9-4860-8070-584B225D3009}" dt="2020-01-31T07:22:44.056" v="114" actId="47"/>
          <pc:sldLayoutMkLst>
            <pc:docMk/>
            <pc:sldMasterMk cId="3737736641" sldId="2147483717"/>
            <pc:sldLayoutMk cId="1918200003" sldId="2147483722"/>
          </pc:sldLayoutMkLst>
        </pc:sldLayoutChg>
        <pc:sldLayoutChg chg="del">
          <pc:chgData name="Rob Sewell" userId="c802df42025d5e1f" providerId="LiveId" clId="{AE663384-2CC9-4860-8070-584B225D3009}" dt="2020-01-31T07:22:44.056" v="114" actId="47"/>
          <pc:sldLayoutMkLst>
            <pc:docMk/>
            <pc:sldMasterMk cId="3737736641" sldId="2147483717"/>
            <pc:sldLayoutMk cId="1196573089" sldId="2147483723"/>
          </pc:sldLayoutMkLst>
        </pc:sldLayoutChg>
        <pc:sldLayoutChg chg="del">
          <pc:chgData name="Rob Sewell" userId="c802df42025d5e1f" providerId="LiveId" clId="{AE663384-2CC9-4860-8070-584B225D3009}" dt="2020-01-31T07:22:44.056" v="114" actId="47"/>
          <pc:sldLayoutMkLst>
            <pc:docMk/>
            <pc:sldMasterMk cId="3737736641" sldId="2147483717"/>
            <pc:sldLayoutMk cId="4064586424" sldId="2147483724"/>
          </pc:sldLayoutMkLst>
        </pc:sldLayoutChg>
        <pc:sldLayoutChg chg="del">
          <pc:chgData name="Rob Sewell" userId="c802df42025d5e1f" providerId="LiveId" clId="{AE663384-2CC9-4860-8070-584B225D3009}" dt="2020-01-31T07:22:44.056" v="114" actId="47"/>
          <pc:sldLayoutMkLst>
            <pc:docMk/>
            <pc:sldMasterMk cId="3737736641" sldId="2147483717"/>
            <pc:sldLayoutMk cId="3033955700" sldId="2147483725"/>
          </pc:sldLayoutMkLst>
        </pc:sldLayoutChg>
        <pc:sldLayoutChg chg="del">
          <pc:chgData name="Rob Sewell" userId="c802df42025d5e1f" providerId="LiveId" clId="{AE663384-2CC9-4860-8070-584B225D3009}" dt="2020-01-31T07:22:44.056" v="114" actId="47"/>
          <pc:sldLayoutMkLst>
            <pc:docMk/>
            <pc:sldMasterMk cId="3737736641" sldId="2147483717"/>
            <pc:sldLayoutMk cId="1116997217" sldId="2147483726"/>
          </pc:sldLayoutMkLst>
        </pc:sldLayoutChg>
        <pc:sldLayoutChg chg="del">
          <pc:chgData name="Rob Sewell" userId="c802df42025d5e1f" providerId="LiveId" clId="{AE663384-2CC9-4860-8070-584B225D3009}" dt="2020-01-31T07:22:44.056" v="114" actId="47"/>
          <pc:sldLayoutMkLst>
            <pc:docMk/>
            <pc:sldMasterMk cId="3737736641" sldId="2147483717"/>
            <pc:sldLayoutMk cId="2956760195" sldId="2147483727"/>
          </pc:sldLayoutMkLst>
        </pc:sldLayoutChg>
        <pc:sldLayoutChg chg="del">
          <pc:chgData name="Rob Sewell" userId="c802df42025d5e1f" providerId="LiveId" clId="{AE663384-2CC9-4860-8070-584B225D3009}" dt="2020-01-31T07:22:44.056" v="114" actId="47"/>
          <pc:sldLayoutMkLst>
            <pc:docMk/>
            <pc:sldMasterMk cId="3737736641" sldId="2147483717"/>
            <pc:sldLayoutMk cId="562102242" sldId="2147483728"/>
          </pc:sldLayoutMkLst>
        </pc:sldLayoutChg>
        <pc:sldLayoutChg chg="del">
          <pc:chgData name="Rob Sewell" userId="c802df42025d5e1f" providerId="LiveId" clId="{AE663384-2CC9-4860-8070-584B225D3009}" dt="2020-01-31T07:22:44.056" v="114" actId="47"/>
          <pc:sldLayoutMkLst>
            <pc:docMk/>
            <pc:sldMasterMk cId="3737736641" sldId="2147483717"/>
            <pc:sldLayoutMk cId="3244370619" sldId="2147483729"/>
          </pc:sldLayoutMkLst>
        </pc:sldLayoutChg>
        <pc:sldLayoutChg chg="del">
          <pc:chgData name="Rob Sewell" userId="c802df42025d5e1f" providerId="LiveId" clId="{AE663384-2CC9-4860-8070-584B225D3009}" dt="2020-01-31T07:22:44.056" v="114" actId="47"/>
          <pc:sldLayoutMkLst>
            <pc:docMk/>
            <pc:sldMasterMk cId="3737736641" sldId="2147483717"/>
            <pc:sldLayoutMk cId="2369824540" sldId="2147483730"/>
          </pc:sldLayoutMkLst>
        </pc:sldLayoutChg>
        <pc:sldLayoutChg chg="del">
          <pc:chgData name="Rob Sewell" userId="c802df42025d5e1f" providerId="LiveId" clId="{AE663384-2CC9-4860-8070-584B225D3009}" dt="2020-01-31T07:22:44.056" v="114" actId="47"/>
          <pc:sldLayoutMkLst>
            <pc:docMk/>
            <pc:sldMasterMk cId="3737736641" sldId="2147483717"/>
            <pc:sldLayoutMk cId="2719668705" sldId="2147483731"/>
          </pc:sldLayoutMkLst>
        </pc:sldLayoutChg>
        <pc:sldLayoutChg chg="del">
          <pc:chgData name="Rob Sewell" userId="c802df42025d5e1f" providerId="LiveId" clId="{AE663384-2CC9-4860-8070-584B225D3009}" dt="2020-01-31T07:22:44.056" v="114" actId="47"/>
          <pc:sldLayoutMkLst>
            <pc:docMk/>
            <pc:sldMasterMk cId="3737736641" sldId="2147483717"/>
            <pc:sldLayoutMk cId="3458776892" sldId="2147483732"/>
          </pc:sldLayoutMkLst>
        </pc:sldLayoutChg>
        <pc:sldLayoutChg chg="del">
          <pc:chgData name="Rob Sewell" userId="c802df42025d5e1f" providerId="LiveId" clId="{AE663384-2CC9-4860-8070-584B225D3009}" dt="2020-01-31T07:22:44.056" v="114" actId="47"/>
          <pc:sldLayoutMkLst>
            <pc:docMk/>
            <pc:sldMasterMk cId="3737736641" sldId="2147483717"/>
            <pc:sldLayoutMk cId="3221583827" sldId="2147483733"/>
          </pc:sldLayoutMkLst>
        </pc:sldLayoutChg>
        <pc:sldLayoutChg chg="del">
          <pc:chgData name="Rob Sewell" userId="c802df42025d5e1f" providerId="LiveId" clId="{AE663384-2CC9-4860-8070-584B225D3009}" dt="2020-01-31T07:22:44.056" v="114" actId="47"/>
          <pc:sldLayoutMkLst>
            <pc:docMk/>
            <pc:sldMasterMk cId="3737736641" sldId="2147483717"/>
            <pc:sldLayoutMk cId="1593188846" sldId="2147483734"/>
          </pc:sldLayoutMkLst>
        </pc:sldLayoutChg>
        <pc:sldLayoutChg chg="del">
          <pc:chgData name="Rob Sewell" userId="c802df42025d5e1f" providerId="LiveId" clId="{AE663384-2CC9-4860-8070-584B225D3009}" dt="2020-01-31T07:22:44.056" v="114" actId="47"/>
          <pc:sldLayoutMkLst>
            <pc:docMk/>
            <pc:sldMasterMk cId="3737736641" sldId="2147483717"/>
            <pc:sldLayoutMk cId="3629092448" sldId="2147483735"/>
          </pc:sldLayoutMkLst>
        </pc:sldLayoutChg>
        <pc:sldLayoutChg chg="del">
          <pc:chgData name="Rob Sewell" userId="c802df42025d5e1f" providerId="LiveId" clId="{AE663384-2CC9-4860-8070-584B225D3009}" dt="2020-01-31T07:22:44.056" v="114" actId="47"/>
          <pc:sldLayoutMkLst>
            <pc:docMk/>
            <pc:sldMasterMk cId="3737736641" sldId="2147483717"/>
            <pc:sldLayoutMk cId="2130953481" sldId="2147483736"/>
          </pc:sldLayoutMkLst>
        </pc:sldLayoutChg>
        <pc:sldLayoutChg chg="del">
          <pc:chgData name="Rob Sewell" userId="c802df42025d5e1f" providerId="LiveId" clId="{AE663384-2CC9-4860-8070-584B225D3009}" dt="2020-01-31T07:22:44.056" v="114" actId="47"/>
          <pc:sldLayoutMkLst>
            <pc:docMk/>
            <pc:sldMasterMk cId="3737736641" sldId="2147483717"/>
            <pc:sldLayoutMk cId="4222052130" sldId="2147483737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DEA226-1950-9346-BBCC-45D214247BC3}" type="datetimeFigureOut">
              <a:rPr lang="en-US" smtClean="0"/>
              <a:t>1/31/2020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1/31/2020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6283" y="3029867"/>
            <a:ext cx="846338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8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283" y="2100572"/>
            <a:ext cx="8463385" cy="806296"/>
          </a:xfrm>
          <a:prstGeom prst="rect">
            <a:avLst/>
          </a:prstGeom>
        </p:spPr>
        <p:txBody>
          <a:bodyPr anchor="b"/>
          <a:lstStyle>
            <a:lvl1pPr>
              <a:defRPr sz="4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6283" y="4265737"/>
            <a:ext cx="846338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000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Subtitle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BE5C79-33F1-49B1-927A-42BDDC0E71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997" y="123506"/>
            <a:ext cx="4077183" cy="1053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180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180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9A1D5F-998C-4F75-91E5-62949C3DFE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997" y="4862658"/>
            <a:ext cx="1046236" cy="27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0">
            <a:extLst>
              <a:ext uri="{FF2B5EF4-FFF2-40B4-BE49-F238E27FC236}">
                <a16:creationId xmlns:a16="http://schemas.microsoft.com/office/drawing/2014/main" id="{99EA56EA-61AC-504B-BCAD-0549E4CDA1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753108"/>
            <a:ext cx="2155325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Heading</a:t>
            </a:r>
          </a:p>
        </p:txBody>
      </p:sp>
      <p:sp>
        <p:nvSpPr>
          <p:cNvPr id="28" name="Text Placeholder 30">
            <a:extLst>
              <a:ext uri="{FF2B5EF4-FFF2-40B4-BE49-F238E27FC236}">
                <a16:creationId xmlns:a16="http://schemas.microsoft.com/office/drawing/2014/main" id="{2EFF0EB9-A7A0-0C48-955F-41A3E5CA27E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22981" y="2753108"/>
            <a:ext cx="2155325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Heading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EBD7365A-7328-7340-A124-6E23F38038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33218" y="2753108"/>
            <a:ext cx="2155325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Heading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F386A1D-29DC-4E4B-8BE2-CFBB4953B8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3242045"/>
            <a:ext cx="2155324" cy="123708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C6CAB51-C692-C148-9949-22A98AC7E2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34551" y="3242045"/>
            <a:ext cx="2155324" cy="123708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6C626C7-AB48-B848-B2B9-3D0EB862D2C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4926" y="3242045"/>
            <a:ext cx="2155324" cy="123708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FAB58E-1DF8-433A-AB09-15EBDBBB6B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997" y="4856264"/>
            <a:ext cx="1046236" cy="27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,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1B2559D-4F5E-164D-8452-6A4BD6DD1C18}"/>
              </a:ext>
            </a:extLst>
          </p:cNvPr>
          <p:cNvSpPr/>
          <p:nvPr userDrawn="1"/>
        </p:nvSpPr>
        <p:spPr>
          <a:xfrm>
            <a:off x="5216893" y="0"/>
            <a:ext cx="3927107" cy="51435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C7F4478-E9ED-9D46-B4AB-5194BFE6A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4730743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0EA65F79-9429-9B43-95B8-72B2C38960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Heading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ECBCFB8-9B91-D043-9935-03F6EFC9C5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180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8331ED-3501-4FBB-888D-A4A7D118AF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997" y="4856264"/>
            <a:ext cx="1046236" cy="27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67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2B7762-DD62-AB4E-A47E-4A8A1D612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3273" y="4757852"/>
            <a:ext cx="581027" cy="23632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Title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3DAB39-8F66-44E9-A761-79C255215FD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997" y="4856264"/>
            <a:ext cx="1046236" cy="27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2B7762-DD62-AB4E-A47E-4A8A1D612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3273" y="4757852"/>
            <a:ext cx="581027" cy="23632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1541427"/>
            <a:ext cx="3245845" cy="2060647"/>
          </a:xfrm>
          <a:prstGeom prst="rect">
            <a:avLst/>
          </a:prstGeom>
        </p:spPr>
        <p:txBody>
          <a:bodyPr anchor="ctr"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Title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0BC0E3-9FFB-4557-9006-4692812990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997" y="4856264"/>
            <a:ext cx="1046236" cy="27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988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SS 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020A3-A1C6-5E43-9B8C-9FDA0C6D89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13" t="17762" b="1230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760746-3B60-5940-8797-B4B0456020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360" b="32521"/>
          <a:stretch/>
        </p:blipFill>
        <p:spPr>
          <a:xfrm>
            <a:off x="2747074" y="1894362"/>
            <a:ext cx="3649851" cy="13547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57D500-EEEC-44B6-A8D4-6637C67E32A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53009" y="302158"/>
            <a:ext cx="4990991" cy="129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24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BB3771-A5AF-433F-8591-EAD091C6B8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997" y="4856264"/>
            <a:ext cx="1046236" cy="27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586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9" y="385764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70" y="2005873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4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/</a:t>
            </a:r>
            <a:r>
              <a:rPr lang="en-US" err="1"/>
              <a:t>yourname</a:t>
            </a:r>
            <a:endParaRPr lang="en-US"/>
          </a:p>
          <a:p>
            <a:pPr lvl="0"/>
            <a:r>
              <a:rPr lang="en-US"/>
              <a:t>@</a:t>
            </a:r>
            <a:r>
              <a:rPr lang="en-US" err="1"/>
              <a:t>yourhandle</a:t>
            </a:r>
            <a:endParaRPr lang="en-US"/>
          </a:p>
          <a:p>
            <a:pPr lvl="0"/>
            <a:r>
              <a:rPr lang="en-US" err="1"/>
              <a:t>yourname</a:t>
            </a:r>
            <a:endParaRPr lang="en-US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7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378" rtl="0" eaLnBrk="1" latinLnBrk="0" hangingPunct="1">
              <a:spcAft>
                <a:spcPts val="3200"/>
              </a:spcAft>
              <a:defRPr/>
            </a:pPr>
            <a:r>
              <a:rPr lang="en-US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378" rtl="0" eaLnBrk="1" latinLnBrk="0" hangingPunct="1">
              <a:spcAft>
                <a:spcPts val="3200"/>
              </a:spcAft>
              <a:defRPr/>
            </a:pPr>
            <a:r>
              <a:rPr lang="en-US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888450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53CB447-3BB5-324B-BA50-457277EEF4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3" r="17796"/>
          <a:stretch/>
        </p:blipFill>
        <p:spPr>
          <a:xfrm>
            <a:off x="2904565" y="0"/>
            <a:ext cx="6239435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38B577-D750-FB44-9798-AD7D5107C9AD}"/>
              </a:ext>
            </a:extLst>
          </p:cNvPr>
          <p:cNvSpPr/>
          <p:nvPr userDrawn="1"/>
        </p:nvSpPr>
        <p:spPr>
          <a:xfrm rot="16200000">
            <a:off x="2386801" y="285746"/>
            <a:ext cx="5143500" cy="4572002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6284" y="3029867"/>
            <a:ext cx="5757946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8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284" y="1874903"/>
            <a:ext cx="5757946" cy="1025433"/>
          </a:xfrm>
          <a:prstGeom prst="rect">
            <a:avLst/>
          </a:prstGeom>
        </p:spPr>
        <p:txBody>
          <a:bodyPr anchor="b"/>
          <a:lstStyle>
            <a:lvl1pPr>
              <a:defRPr sz="4800" b="0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6284" y="4265737"/>
            <a:ext cx="5757946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000" b="0" i="0" kern="1200" dirty="0">
                <a:solidFill>
                  <a:schemeClr val="bg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Subtitle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A2E6AB-EA2C-1E4E-82AA-59C2534FE3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178415" y="333103"/>
            <a:ext cx="3442063" cy="77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25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E925DD-F575-CC43-987C-32C7926A3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22406"/>
          <a:stretch/>
        </p:blipFill>
        <p:spPr>
          <a:xfrm>
            <a:off x="6359143" y="777232"/>
            <a:ext cx="2784858" cy="3589035"/>
          </a:xfrm>
          <a:prstGeom prst="rect">
            <a:avLst/>
          </a:prstGeom>
        </p:spPr>
      </p:pic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6284" y="3029867"/>
            <a:ext cx="5588128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8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284" y="2100572"/>
            <a:ext cx="5588128" cy="806296"/>
          </a:xfrm>
          <a:prstGeom prst="rect">
            <a:avLst/>
          </a:prstGeom>
        </p:spPr>
        <p:txBody>
          <a:bodyPr anchor="b"/>
          <a:lstStyle>
            <a:lvl1pPr>
              <a:defRPr sz="4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6284" y="4265737"/>
            <a:ext cx="5588128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000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Subtitle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E49C4F-7799-4198-93CB-9D0489E80CC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72" y="110162"/>
            <a:ext cx="4570428" cy="118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316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271" y="3035732"/>
            <a:ext cx="4521200" cy="1520957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Section Title Goes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7C8540-941D-D94F-BC94-EEC40908D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78" b="39980"/>
          <a:stretch/>
        </p:blipFill>
        <p:spPr>
          <a:xfrm>
            <a:off x="183327" y="425547"/>
            <a:ext cx="3437151" cy="6132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C0D9A0-4384-3C49-8927-804CEA6700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r="22406"/>
          <a:stretch/>
        </p:blipFill>
        <p:spPr>
          <a:xfrm>
            <a:off x="6359143" y="777232"/>
            <a:ext cx="2784858" cy="358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84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6B9068-BB2A-874C-A228-3446036E70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974" t="12855" r="21761" b="12855"/>
          <a:stretch/>
        </p:blipFill>
        <p:spPr>
          <a:xfrm>
            <a:off x="2677885" y="0"/>
            <a:ext cx="6466113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0BF015-2B33-4C4C-9674-4DA7C7D9867B}"/>
              </a:ext>
            </a:extLst>
          </p:cNvPr>
          <p:cNvSpPr/>
          <p:nvPr userDrawn="1"/>
        </p:nvSpPr>
        <p:spPr>
          <a:xfrm rot="16200000">
            <a:off x="1272000" y="504551"/>
            <a:ext cx="5143500" cy="4134391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271" y="3035732"/>
            <a:ext cx="4521200" cy="1520957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Section 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C469C1-A6C0-F04A-BC26-020C7156BA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178415" y="333103"/>
            <a:ext cx="3442063" cy="77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334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C792E5-7F1D-E344-A0DE-53CA41B704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2902" y="0"/>
            <a:ext cx="7715250" cy="51435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48B995D-08FA-D34E-AE23-0F8A0235C0CA}"/>
              </a:ext>
            </a:extLst>
          </p:cNvPr>
          <p:cNvSpPr/>
          <p:nvPr userDrawn="1"/>
        </p:nvSpPr>
        <p:spPr>
          <a:xfrm rot="16200000">
            <a:off x="50070" y="-50071"/>
            <a:ext cx="5143500" cy="5243637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B2076-FE84-9840-9E36-B3FCC541E1D7}"/>
              </a:ext>
            </a:extLst>
          </p:cNvPr>
          <p:cNvSpPr txBox="1"/>
          <p:nvPr userDrawn="1"/>
        </p:nvSpPr>
        <p:spPr>
          <a:xfrm>
            <a:off x="440703" y="2960940"/>
            <a:ext cx="29933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>
                <a:solidFill>
                  <a:schemeClr val="bg2"/>
                </a:solidFill>
              </a:rPr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D355B9-F070-9F4F-A334-50BBE3A87F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178415" y="333103"/>
            <a:ext cx="3442063" cy="77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49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EFEEB3-0900-314D-B58A-73F97566DF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" t="11272" r="13574" b="4437"/>
          <a:stretch/>
        </p:blipFill>
        <p:spPr>
          <a:xfrm>
            <a:off x="1244010" y="0"/>
            <a:ext cx="7899990" cy="5143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86A87BE-B4F8-B64D-AB8E-E8DA12C13908}"/>
              </a:ext>
            </a:extLst>
          </p:cNvPr>
          <p:cNvSpPr/>
          <p:nvPr userDrawn="1"/>
        </p:nvSpPr>
        <p:spPr>
          <a:xfrm rot="16200000">
            <a:off x="-204827" y="204827"/>
            <a:ext cx="5143500" cy="4733842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271" y="3035732"/>
            <a:ext cx="4521200" cy="1520957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Section 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C16CCD-F629-574D-9012-736566BD8C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178415" y="333103"/>
            <a:ext cx="3442063" cy="77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476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77AEE4-6E1E-AF4A-9C43-311BF7EC6F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588" r="21522"/>
          <a:stretch/>
        </p:blipFill>
        <p:spPr>
          <a:xfrm>
            <a:off x="3" y="1"/>
            <a:ext cx="3927106" cy="51434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B90537-D386-8743-A519-F30EDECA12DC}"/>
              </a:ext>
            </a:extLst>
          </p:cNvPr>
          <p:cNvSpPr/>
          <p:nvPr userDrawn="1"/>
        </p:nvSpPr>
        <p:spPr>
          <a:xfrm rot="16200000">
            <a:off x="-1150453" y="1150454"/>
            <a:ext cx="5143500" cy="2842588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CBFBBC0-2483-944C-9427-5A556CAF8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8060" y="437936"/>
            <a:ext cx="4121690" cy="1115735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C2F84442-F6F0-1F40-AEFD-24D1CB0134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8059" y="2088263"/>
            <a:ext cx="412169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Heading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3DBF6F9A-1814-6A46-A092-259CB287F1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88059" y="2577200"/>
            <a:ext cx="4121691" cy="20233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64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263"/>
            <a:ext cx="848121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180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convallis in </a:t>
            </a:r>
            <a:r>
              <a:rPr lang="en-US" err="1"/>
              <a:t>enim</a:t>
            </a:r>
            <a:r>
              <a:rPr lang="en-US"/>
              <a:t> non </a:t>
            </a:r>
            <a:r>
              <a:rPr lang="en-US" err="1"/>
              <a:t>consectetur</a:t>
            </a:r>
            <a:r>
              <a:rPr lang="en-US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C35958-0146-4664-AEF0-51E5C356F1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997" y="4856264"/>
            <a:ext cx="1046236" cy="27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64D84B-1C84-8D43-9B05-EC9DFD78A1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3273" y="4757852"/>
            <a:ext cx="581027" cy="23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12" r:id="rId2"/>
    <p:sldLayoutId id="2147483713" r:id="rId3"/>
    <p:sldLayoutId id="2147483654" r:id="rId4"/>
    <p:sldLayoutId id="2147483696" r:id="rId5"/>
    <p:sldLayoutId id="2147483715" r:id="rId6"/>
    <p:sldLayoutId id="2147483710" r:id="rId7"/>
    <p:sldLayoutId id="2147483685" r:id="rId8"/>
    <p:sldLayoutId id="2147483692" r:id="rId9"/>
    <p:sldLayoutId id="2147483697" r:id="rId10"/>
    <p:sldLayoutId id="2147483678" r:id="rId11"/>
    <p:sldLayoutId id="2147483709" r:id="rId12"/>
    <p:sldLayoutId id="2147483691" r:id="rId13"/>
    <p:sldLayoutId id="2147483714" r:id="rId14"/>
    <p:sldLayoutId id="2147483690" r:id="rId15"/>
    <p:sldLayoutId id="2147483688" r:id="rId16"/>
    <p:sldLayoutId id="2147483716" r:id="rId17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Edinburgh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emf"/><Relationship Id="rId11" Type="http://schemas.openxmlformats.org/officeDocument/2006/relationships/image" Target="../media/image39.png"/><Relationship Id="rId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hyperlink" Target="http://www.meetup.com/EdiDpMeetup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jpe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6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350" y="1735462"/>
            <a:ext cx="6261300" cy="1847089"/>
          </a:xfrm>
        </p:spPr>
        <p:txBody>
          <a:bodyPr/>
          <a:lstStyle/>
          <a:p>
            <a:pPr fontAlgn="base">
              <a:lnSpc>
                <a:spcPct val="100000"/>
              </a:lnSpc>
            </a:pPr>
            <a:r>
              <a:rPr lang="en-GB" b="1" dirty="0">
                <a:solidFill>
                  <a:schemeClr val="tx1"/>
                </a:solidFill>
              </a:rPr>
              <a:t>SQL Notebooks in </a:t>
            </a:r>
            <a:br>
              <a:rPr lang="en-GB" b="1" dirty="0">
                <a:solidFill>
                  <a:schemeClr val="tx1"/>
                </a:solidFill>
              </a:rPr>
            </a:br>
            <a:r>
              <a:rPr lang="en-GB" b="1" dirty="0">
                <a:solidFill>
                  <a:schemeClr val="tx1"/>
                </a:solidFill>
              </a:rPr>
              <a:t>Azure Data Studio </a:t>
            </a:r>
            <a:br>
              <a:rPr lang="en-GB" b="1" dirty="0">
                <a:solidFill>
                  <a:schemeClr val="tx1"/>
                </a:solidFill>
              </a:rPr>
            </a:br>
            <a:r>
              <a:rPr lang="en-GB" b="1" dirty="0">
                <a:solidFill>
                  <a:schemeClr val="tx1"/>
                </a:solidFill>
              </a:rPr>
              <a:t>for the DBA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492910" y="4229161"/>
            <a:ext cx="4158180" cy="3905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Rob Sewell @</a:t>
            </a:r>
            <a:r>
              <a:rPr lang="en-US" dirty="0" err="1">
                <a:solidFill>
                  <a:schemeClr val="tx1"/>
                </a:solidFill>
              </a:rPr>
              <a:t>SQLDBAWithABeard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99471A-8149-41BD-8E38-55796D3DE28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968" y="119611"/>
            <a:ext cx="3749848" cy="96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723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06EE1A0-DA48-498F-8E69-EE70012D2A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" y="670"/>
            <a:ext cx="9138911" cy="514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10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5ABDC-0EE4-4DA2-BC5E-B5D05D00B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695C0-EAE0-41DB-BE46-F9F50FEE8B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26E56D-69FE-416F-825A-52595E6ACC2F}"/>
              </a:ext>
            </a:extLst>
          </p:cNvPr>
          <p:cNvSpPr/>
          <p:nvPr/>
        </p:nvSpPr>
        <p:spPr>
          <a:xfrm>
            <a:off x="1495697" y="2132636"/>
            <a:ext cx="627017" cy="499543"/>
          </a:xfrm>
          <a:prstGeom prst="rect">
            <a:avLst/>
          </a:prstGeom>
          <a:solidFill>
            <a:srgbClr val="9D2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1776ED-7659-4783-878C-038CE4D380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43" b="27508"/>
          <a:stretch/>
        </p:blipFill>
        <p:spPr>
          <a:xfrm>
            <a:off x="0" y="6"/>
            <a:ext cx="9144000" cy="32983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62A8382-E118-47B1-BA5F-2DC9839AB189}"/>
              </a:ext>
            </a:extLst>
          </p:cNvPr>
          <p:cNvSpPr/>
          <p:nvPr/>
        </p:nvSpPr>
        <p:spPr>
          <a:xfrm>
            <a:off x="1508760" y="1943040"/>
            <a:ext cx="2619103" cy="349398"/>
          </a:xfrm>
          <a:prstGeom prst="rect">
            <a:avLst/>
          </a:prstGeom>
          <a:solidFill>
            <a:srgbClr val="9D2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rtlCol="0" anchor="ctr"/>
          <a:lstStyle/>
          <a:p>
            <a:r>
              <a:rPr lang="en-US" sz="1100">
                <a:solidFill>
                  <a:schemeClr val="bg2"/>
                </a:solidFill>
              </a:rPr>
              <a:t>For the largest gathering of Microsoft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1A1E2D-9DF4-4F83-9D90-D879C6C833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4" y="4048901"/>
            <a:ext cx="8981479" cy="1036299"/>
          </a:xfrm>
        </p:spPr>
        <p:txBody>
          <a:bodyPr/>
          <a:lstStyle/>
          <a:p>
            <a:r>
              <a:rPr lang="en-US" sz="1800"/>
              <a:t>Over 200 sessions by industry experts and 3 days of networking with people just like you. Don’t miss out, future-proof your career at </a:t>
            </a:r>
            <a:r>
              <a:rPr lang="en-US" sz="1800" b="1"/>
              <a:t>PASSsummit.com</a:t>
            </a:r>
            <a:endParaRPr lang="en-US" sz="1400" b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BFAE5F-2BE0-4F02-8F18-047515DCF282}"/>
              </a:ext>
            </a:extLst>
          </p:cNvPr>
          <p:cNvSpPr/>
          <p:nvPr/>
        </p:nvSpPr>
        <p:spPr>
          <a:xfrm>
            <a:off x="1508760" y="1828410"/>
            <a:ext cx="2815046" cy="215444"/>
          </a:xfrm>
          <a:prstGeom prst="rect">
            <a:avLst/>
          </a:prstGeom>
          <a:solidFill>
            <a:srgbClr val="9D243F"/>
          </a:solidFill>
        </p:spPr>
        <p:txBody>
          <a:bodyPr wrap="square" tIns="0" rIns="0">
            <a:spAutoFit/>
          </a:bodyPr>
          <a:lstStyle/>
          <a:p>
            <a:r>
              <a:rPr lang="en-US" sz="1100">
                <a:solidFill>
                  <a:schemeClr val="bg2"/>
                </a:solidFill>
              </a:rPr>
              <a:t>Join us in Houston November 10 – 13, 2020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69B30E-551D-451F-96EB-47708B5BD90F}"/>
              </a:ext>
            </a:extLst>
          </p:cNvPr>
          <p:cNvSpPr/>
          <p:nvPr/>
        </p:nvSpPr>
        <p:spPr>
          <a:xfrm>
            <a:off x="1469573" y="2199863"/>
            <a:ext cx="1433406" cy="384721"/>
          </a:xfrm>
          <a:prstGeom prst="rect">
            <a:avLst/>
          </a:prstGeom>
          <a:solidFill>
            <a:srgbClr val="9D243F"/>
          </a:solidFill>
        </p:spPr>
        <p:txBody>
          <a:bodyPr wrap="none" tIns="0">
            <a:spAutoFit/>
          </a:bodyPr>
          <a:lstStyle/>
          <a:p>
            <a:r>
              <a:rPr lang="en-US" sz="1100">
                <a:solidFill>
                  <a:schemeClr val="bg2"/>
                </a:solidFill>
              </a:rPr>
              <a:t> Data Professionals. </a:t>
            </a:r>
          </a:p>
          <a:p>
            <a:endParaRPr lang="en-US" sz="1100">
              <a:solidFill>
                <a:schemeClr val="bg2"/>
              </a:solidFill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DC3E81D-6F0E-4090-851A-1A20E9C13712}"/>
              </a:ext>
            </a:extLst>
          </p:cNvPr>
          <p:cNvSpPr txBox="1">
            <a:spLocks/>
          </p:cNvSpPr>
          <p:nvPr/>
        </p:nvSpPr>
        <p:spPr>
          <a:xfrm>
            <a:off x="312744" y="3443601"/>
            <a:ext cx="848121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/>
              <a:t>Make Plans for PASS Summit 2020</a:t>
            </a:r>
          </a:p>
        </p:txBody>
      </p:sp>
    </p:spTree>
    <p:extLst>
      <p:ext uri="{BB962C8B-B14F-4D97-AF65-F5344CB8AC3E}">
        <p14:creationId xmlns:p14="http://schemas.microsoft.com/office/powerpoint/2010/main" val="2922796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A24F0D6-0CFF-4E52-A088-8262FA1E5A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913584"/>
              </p:ext>
            </p:extLst>
          </p:nvPr>
        </p:nvGraphicFramePr>
        <p:xfrm>
          <a:off x="2856425" y="1300640"/>
          <a:ext cx="5943264" cy="362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7673">
                  <a:extLst>
                    <a:ext uri="{9D8B030D-6E8A-4147-A177-3AD203B41FA5}">
                      <a16:colId xmlns:a16="http://schemas.microsoft.com/office/drawing/2014/main" val="1595099046"/>
                    </a:ext>
                  </a:extLst>
                </a:gridCol>
                <a:gridCol w="1831553">
                  <a:extLst>
                    <a:ext uri="{9D8B030D-6E8A-4147-A177-3AD203B41FA5}">
                      <a16:colId xmlns:a16="http://schemas.microsoft.com/office/drawing/2014/main" val="96585782"/>
                    </a:ext>
                  </a:extLst>
                </a:gridCol>
                <a:gridCol w="2064038">
                  <a:extLst>
                    <a:ext uri="{9D8B030D-6E8A-4147-A177-3AD203B41FA5}">
                      <a16:colId xmlns:a16="http://schemas.microsoft.com/office/drawing/2014/main" val="3987944743"/>
                    </a:ext>
                  </a:extLst>
                </a:gridCol>
              </a:tblGrid>
              <a:tr h="1222674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289E52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1</a:t>
                      </a:r>
                    </a:p>
                    <a:p>
                      <a:pPr algn="ctr"/>
                      <a:r>
                        <a:rPr lang="en-US" b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Attend an event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289E52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2</a:t>
                      </a:r>
                      <a:r>
                        <a:rPr lang="en-US" b="0">
                          <a:solidFill>
                            <a:srgbClr val="289E52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b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Join a Community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289E52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3</a:t>
                      </a:r>
                    </a:p>
                    <a:p>
                      <a:pPr algn="ctr"/>
                      <a:r>
                        <a:rPr lang="en-US" sz="1800" b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Explore More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/>
                        <a:t>Newsletters, Recorded Training, Giving Back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514855"/>
                  </a:ext>
                </a:extLst>
              </a:tr>
              <a:tr h="12683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0968913"/>
                  </a:ext>
                </a:extLst>
              </a:tr>
              <a:tr h="113090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250375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6113F6BF-0D9B-6941-B462-8655A135E33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6269" y="2400141"/>
            <a:ext cx="1241920" cy="1241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DEBF7E-0858-7F4C-8C43-5230CB74F5F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1004" y="3936620"/>
            <a:ext cx="1005250" cy="1005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C079FC-9B95-0342-AFAA-A9F295B267F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0919" y="3860941"/>
            <a:ext cx="1133162" cy="11331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0E8CAE-78C9-1949-A87D-878E342A726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7097" y="3705201"/>
            <a:ext cx="1241920" cy="12419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3A8F4EA-C59F-F343-883B-AF111B8F396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rcRect l="10860" t="13663"/>
          <a:stretch/>
        </p:blipFill>
        <p:spPr>
          <a:xfrm>
            <a:off x="-19319" y="-51515"/>
            <a:ext cx="2176198" cy="210776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3403638-AB44-014B-901A-3B8B915D0147}"/>
              </a:ext>
            </a:extLst>
          </p:cNvPr>
          <p:cNvSpPr txBox="1"/>
          <p:nvPr/>
        </p:nvSpPr>
        <p:spPr>
          <a:xfrm>
            <a:off x="149582" y="2470098"/>
            <a:ext cx="21999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+mj-lt"/>
                <a:cs typeface="Segoe UI Light" panose="020B0502040204020203" pitchFamily="34" charset="0"/>
              </a:rPr>
              <a:t>Get involved. Get ahead.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19AB3D5-907B-465C-9568-1A87EFAFE4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2136" y="3190144"/>
            <a:ext cx="1807669" cy="45191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36441A-5B13-DA4D-B288-3616ECEDEC4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022" y="2351783"/>
            <a:ext cx="970783" cy="97078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32580AB-D26E-4E86-B2BF-A95903EFE6C6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5374" y="4052165"/>
            <a:ext cx="772230" cy="7020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54E300-07BE-4AE8-91CA-B55CA5BFB8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15947" y="2714433"/>
            <a:ext cx="1783635" cy="4387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5AF9479-E114-453C-8674-0DA8FC2EF23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7616" t="1" b="24563"/>
          <a:stretch/>
        </p:blipFill>
        <p:spPr>
          <a:xfrm>
            <a:off x="7798683" y="2994856"/>
            <a:ext cx="820003" cy="233479"/>
          </a:xfrm>
          <a:prstGeom prst="rect">
            <a:avLst/>
          </a:prstGeom>
        </p:spPr>
      </p:pic>
      <p:sp>
        <p:nvSpPr>
          <p:cNvPr id="31" name="Title 30">
            <a:extLst>
              <a:ext uri="{FF2B5EF4-FFF2-40B4-BE49-F238E27FC236}">
                <a16:creationId xmlns:a16="http://schemas.microsoft.com/office/drawing/2014/main" id="{00CBEA8D-582A-4FA3-B632-C7F214ACC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655" y="401694"/>
            <a:ext cx="6578996" cy="105114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b="1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Own your career with Interactive learning built by community and guided by data experts.</a:t>
            </a:r>
            <a:br>
              <a:rPr lang="en-US" sz="2000" b="1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endParaRPr lang="en-US" sz="200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82098A6-2037-4D3C-A88E-E494365A4B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26453" y="3410534"/>
            <a:ext cx="772230" cy="38611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8984477-82E6-4BDB-9EE6-FE73E862058F}"/>
              </a:ext>
            </a:extLst>
          </p:cNvPr>
          <p:cNvSpPr txBox="1"/>
          <p:nvPr/>
        </p:nvSpPr>
        <p:spPr>
          <a:xfrm>
            <a:off x="7673955" y="3485761"/>
            <a:ext cx="445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5D656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.org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B09228-E2AE-48AA-A672-73665767E90E}"/>
              </a:ext>
            </a:extLst>
          </p:cNvPr>
          <p:cNvSpPr txBox="1"/>
          <p:nvPr/>
        </p:nvSpPr>
        <p:spPr>
          <a:xfrm>
            <a:off x="2765946" y="2346088"/>
            <a:ext cx="9217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>
                <a:solidFill>
                  <a:srgbClr val="777777"/>
                </a:solidFill>
              </a:rPr>
              <a:t>In-person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6FE77E-894F-447D-9015-BF77A741B11E}"/>
              </a:ext>
            </a:extLst>
          </p:cNvPr>
          <p:cNvSpPr txBox="1"/>
          <p:nvPr/>
        </p:nvSpPr>
        <p:spPr>
          <a:xfrm>
            <a:off x="2791097" y="3706451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>
                <a:solidFill>
                  <a:srgbClr val="777777"/>
                </a:solidFill>
              </a:rPr>
              <a:t>Online</a:t>
            </a:r>
            <a:endParaRPr lang="en-US" sz="1600" i="1">
              <a:solidFill>
                <a:srgbClr val="7777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991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AFB66943-7294-4E4C-B3C6-B5732CEFE1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 b="26315"/>
          <a:stretch/>
        </p:blipFill>
        <p:spPr>
          <a:xfrm>
            <a:off x="360001" y="385764"/>
            <a:ext cx="1443037" cy="1443037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7CDD28B-880D-224A-B5B7-220E5C3ED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Rob Sewell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531B36-7C51-6941-872A-82A5567671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Consultant</a:t>
            </a:r>
            <a:br>
              <a:rPr lang="en-US" dirty="0"/>
            </a:br>
            <a:r>
              <a:rPr lang="en-US" dirty="0"/>
              <a:t>Sewells Consulting Ltd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341DD-E3D0-8A48-8284-8EF6933ED0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001" y="3595217"/>
            <a:ext cx="3651410" cy="1068958"/>
          </a:xfrm>
        </p:spPr>
        <p:txBody>
          <a:bodyPr>
            <a:normAutofit fontScale="92500" lnSpcReduction="10000"/>
          </a:bodyPr>
          <a:lstStyle/>
          <a:p>
            <a:r>
              <a:rPr lang="en-US" sz="2100" dirty="0" err="1"/>
              <a:t>beard.media</a:t>
            </a:r>
            <a:r>
              <a:rPr lang="en-US" sz="2100" dirty="0"/>
              <a:t>\book</a:t>
            </a:r>
          </a:p>
          <a:p>
            <a:r>
              <a:rPr lang="en-US" dirty="0"/>
              <a:t>@sqldbawithbeard</a:t>
            </a:r>
          </a:p>
          <a:p>
            <a:r>
              <a:rPr lang="en-US" dirty="0"/>
              <a:t>SQLDBAWithABeard.com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70F01EC5-F4A4-4C4C-9209-F24F0BD3C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z="2700" dirty="0" err="1"/>
              <a:t>dbatoolsMoL</a:t>
            </a:r>
            <a:br>
              <a:rPr lang="en-US" sz="2700" dirty="0"/>
            </a:br>
            <a:r>
              <a:rPr lang="en-US" sz="2700" dirty="0"/>
              <a:t>dbachecks</a:t>
            </a:r>
            <a:br>
              <a:rPr lang="en-US" sz="2700" dirty="0"/>
            </a:br>
            <a:r>
              <a:rPr lang="en-US" sz="2700" dirty="0"/>
              <a:t>PowerShell &amp; Data Community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71156FC7-067B-BD43-B943-9ACCD79003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Bearded </a:t>
            </a:r>
            <a:br>
              <a:rPr lang="en-US" sz="2700" dirty="0"/>
            </a:br>
            <a:r>
              <a:rPr lang="en-US" sz="2700" dirty="0"/>
              <a:t>Consultant, Automator, </a:t>
            </a:r>
          </a:p>
          <a:p>
            <a:r>
              <a:rPr lang="en-US" sz="2700" dirty="0"/>
              <a:t>Trainer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5D441A-76EC-F842-9DF7-75714A4311C4}"/>
              </a:ext>
            </a:extLst>
          </p:cNvPr>
          <p:cNvCxnSpPr>
            <a:cxnSpLocks/>
          </p:cNvCxnSpPr>
          <p:nvPr/>
        </p:nvCxnSpPr>
        <p:spPr>
          <a:xfrm flipH="1">
            <a:off x="5599798" y="2680688"/>
            <a:ext cx="3038365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945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789A90-8FE5-A846-B018-A96E691FC6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2372" y="54296"/>
            <a:ext cx="8050834" cy="847541"/>
          </a:xfrm>
        </p:spPr>
        <p:txBody>
          <a:bodyPr/>
          <a:lstStyle/>
          <a:p>
            <a:r>
              <a:rPr lang="en-US" sz="4000">
                <a:cs typeface="Segoe UI Semibold"/>
              </a:rPr>
              <a:t>Thanks to our Sponsors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FA54DF-C395-434E-B0DF-5BC441D3822A}"/>
              </a:ext>
            </a:extLst>
          </p:cNvPr>
          <p:cNvGrpSpPr/>
          <p:nvPr/>
        </p:nvGrpSpPr>
        <p:grpSpPr>
          <a:xfrm>
            <a:off x="1586443" y="1057905"/>
            <a:ext cx="5517511" cy="847541"/>
            <a:chOff x="1586443" y="1057905"/>
            <a:chExt cx="5517511" cy="847541"/>
          </a:xfrm>
        </p:grpSpPr>
        <p:pic>
          <p:nvPicPr>
            <p:cNvPr id="3" name="Picture 2" descr="https://eastus1-mediap.svc.ms/transform/thumbnail?provider=spo&amp;inputFormat=png&amp;cs=fFNQTw&amp;docid=https%3A%2F%2Fsqlpass365-my.sharepoint.com%3A443%2F_api%2Fv2.0%2Fdrives%2Fb!foE7roR9Jkahp1eDpbuCNzsI0q0yYmNIvCrkt06UyE68uZlao4rJQZ3tymFRSPDq%2Fitems%2F01FYQCTPJPSMVC3OMFCJH2NL2K6MN5DC4W%3Fversion%3DPublished&amp;access_token=eyJ0eXAiOiJKV1QiLCJhbGciOiJub25lIn0.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.V2RaL0FWdjZucU9ldG5SWm1aSVU5RUh5eXB3WDh2STFMREN1ZXJTQmZqZz0&amp;encodeFailures=1&amp;srcWidth=&amp;srcHeight=&amp;width=440&amp;height=71&amp;action=Access">
              <a:extLst>
                <a:ext uri="{FF2B5EF4-FFF2-40B4-BE49-F238E27FC236}">
                  <a16:creationId xmlns:a16="http://schemas.microsoft.com/office/drawing/2014/main" id="{1791629B-37C7-4B07-ABBE-6FD9600809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4067" y="1074845"/>
              <a:ext cx="2124737" cy="342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 Placeholder 1">
              <a:extLst>
                <a:ext uri="{FF2B5EF4-FFF2-40B4-BE49-F238E27FC236}">
                  <a16:creationId xmlns:a16="http://schemas.microsoft.com/office/drawing/2014/main" id="{E899A01D-936C-4DEA-B300-FD08AC9E1720}"/>
                </a:ext>
              </a:extLst>
            </p:cNvPr>
            <p:cNvSpPr txBox="1">
              <a:spLocks/>
            </p:cNvSpPr>
            <p:nvPr/>
          </p:nvSpPr>
          <p:spPr>
            <a:xfrm>
              <a:off x="1586443" y="1057905"/>
              <a:ext cx="2124737" cy="847541"/>
            </a:xfrm>
            <a:prstGeom prst="rect">
              <a:avLst/>
            </a:prstGeom>
          </p:spPr>
          <p:txBody>
            <a:bodyPr anchor="t"/>
            <a:lstStyle>
              <a:lvl1pPr marL="0" marR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4800" b="0" i="0" u="none" strike="noStrike" kern="1200" cap="none" spc="0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Segoe UI Semibold" panose="020B0502040204020203" pitchFamily="34" charset="0"/>
                  <a:cs typeface="Segoe UI Semibold" panose="020B0502040204020203" pitchFamily="34" charset="0"/>
                </a:defRPr>
              </a:lvl1pPr>
              <a:lvl2pPr marL="342900" indent="-34290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/>
                <a:buChar char="•"/>
                <a:defRPr lang="en-US" sz="2000" b="0" i="0" kern="1200" dirty="0" smtClean="0">
                  <a:solidFill>
                    <a:schemeClr val="tx1"/>
                  </a:soli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2pPr>
              <a:lvl3pPr marL="638175" indent="-34290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/>
                <a:buChar char="•"/>
                <a:defRPr lang="en-US" sz="1800" b="0" i="0" kern="1200" dirty="0" smtClean="0">
                  <a:solidFill>
                    <a:schemeClr val="tx1"/>
                  </a:soli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3pPr>
              <a:lvl4pPr marL="922338" indent="-34290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/>
                <a:buChar char="•"/>
                <a:defRPr lang="en-US" sz="1800" b="0" i="0" kern="1200" dirty="0" smtClean="0">
                  <a:solidFill>
                    <a:schemeClr val="tx1"/>
                  </a:soli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4pPr>
              <a:lvl5pPr marL="1189038" indent="-34290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Global Partner</a:t>
              </a:r>
            </a:p>
          </p:txBody>
        </p:sp>
        <p:pic>
          <p:nvPicPr>
            <p:cNvPr id="4100" name="Picture 4" descr="PASS">
              <a:extLst>
                <a:ext uri="{FF2B5EF4-FFF2-40B4-BE49-F238E27FC236}">
                  <a16:creationId xmlns:a16="http://schemas.microsoft.com/office/drawing/2014/main" id="{1B86D3D5-EE68-428B-9781-E1C0C01C3C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6204" y="1057905"/>
              <a:ext cx="1047750" cy="390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29AC5E3-F23B-4F56-A500-B7421792B0BD}"/>
              </a:ext>
            </a:extLst>
          </p:cNvPr>
          <p:cNvGrpSpPr/>
          <p:nvPr/>
        </p:nvGrpSpPr>
        <p:grpSpPr>
          <a:xfrm>
            <a:off x="4750290" y="3455439"/>
            <a:ext cx="3916393" cy="560251"/>
            <a:chOff x="4352571" y="3805469"/>
            <a:chExt cx="3916393" cy="560251"/>
          </a:xfrm>
        </p:grpSpPr>
        <p:pic>
          <p:nvPicPr>
            <p:cNvPr id="4112" name="Picture 16" descr="Redgate Software (GAP) (GAP Sponsor)">
              <a:extLst>
                <a:ext uri="{FF2B5EF4-FFF2-40B4-BE49-F238E27FC236}">
                  <a16:creationId xmlns:a16="http://schemas.microsoft.com/office/drawing/2014/main" id="{F35E25CF-FB84-479C-AE18-C18EB99467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8749" y="3928227"/>
              <a:ext cx="1171609" cy="280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4" name="Picture 18" descr="Power BI Sentinel">
              <a:extLst>
                <a:ext uri="{FF2B5EF4-FFF2-40B4-BE49-F238E27FC236}">
                  <a16:creationId xmlns:a16="http://schemas.microsoft.com/office/drawing/2014/main" id="{023C57D5-A5D6-4409-9E4B-CFA2CFE4B7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3962" y="3805469"/>
              <a:ext cx="1245002" cy="560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61D4208-1F68-47BA-BD19-F8AA5CC21197}"/>
                </a:ext>
              </a:extLst>
            </p:cNvPr>
            <p:cNvSpPr/>
            <p:nvPr/>
          </p:nvSpPr>
          <p:spPr>
            <a:xfrm>
              <a:off x="4352571" y="3805469"/>
              <a:ext cx="119013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Bronze</a:t>
              </a:r>
              <a:endParaRPr lang="en-US" sz="2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499036A-BAF2-4555-8FC5-46376EC71320}"/>
              </a:ext>
            </a:extLst>
          </p:cNvPr>
          <p:cNvGrpSpPr/>
          <p:nvPr/>
        </p:nvGrpSpPr>
        <p:grpSpPr>
          <a:xfrm>
            <a:off x="1660185" y="3345779"/>
            <a:ext cx="2486819" cy="770272"/>
            <a:chOff x="1346162" y="3683519"/>
            <a:chExt cx="2486819" cy="770272"/>
          </a:xfrm>
        </p:grpSpPr>
        <p:pic>
          <p:nvPicPr>
            <p:cNvPr id="4110" name="Picture 14" descr="DLM Consultants">
              <a:extLst>
                <a:ext uri="{FF2B5EF4-FFF2-40B4-BE49-F238E27FC236}">
                  <a16:creationId xmlns:a16="http://schemas.microsoft.com/office/drawing/2014/main" id="{A41C05D8-EA54-4894-9179-AF8367A296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0871" y="3683519"/>
              <a:ext cx="1132110" cy="770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EF752D3-0BC7-42FB-B5DA-EE7B1C521F9B}"/>
                </a:ext>
              </a:extLst>
            </p:cNvPr>
            <p:cNvSpPr/>
            <p:nvPr/>
          </p:nvSpPr>
          <p:spPr>
            <a:xfrm>
              <a:off x="1346162" y="3760466"/>
              <a:ext cx="98636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Silver</a:t>
              </a:r>
              <a:endParaRPr lang="en-US" sz="240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024F6E7-BE2D-4360-AC6B-23264A396428}"/>
              </a:ext>
            </a:extLst>
          </p:cNvPr>
          <p:cNvGrpSpPr/>
          <p:nvPr/>
        </p:nvGrpSpPr>
        <p:grpSpPr>
          <a:xfrm>
            <a:off x="1586443" y="1478716"/>
            <a:ext cx="6818037" cy="1926241"/>
            <a:chOff x="1586443" y="1822845"/>
            <a:chExt cx="6818037" cy="192624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AC727FD-2173-426A-AE17-587F05E81096}"/>
                </a:ext>
              </a:extLst>
            </p:cNvPr>
            <p:cNvGrpSpPr/>
            <p:nvPr/>
          </p:nvGrpSpPr>
          <p:grpSpPr>
            <a:xfrm>
              <a:off x="3348364" y="1822845"/>
              <a:ext cx="5056116" cy="1926241"/>
              <a:chOff x="1621085" y="1463172"/>
              <a:chExt cx="4197633" cy="1704718"/>
            </a:xfrm>
          </p:grpSpPr>
          <p:pic>
            <p:nvPicPr>
              <p:cNvPr id="4098" name="Picture 2" descr="SentryOne (GAP Sponsor)">
                <a:extLst>
                  <a:ext uri="{FF2B5EF4-FFF2-40B4-BE49-F238E27FC236}">
                    <a16:creationId xmlns:a16="http://schemas.microsoft.com/office/drawing/2014/main" id="{C70A5DDC-7007-4BC2-8642-13A0256B04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21085" y="1617455"/>
                <a:ext cx="1609377" cy="2816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 descr="gethynellis.com">
                <a:extLst>
                  <a:ext uri="{FF2B5EF4-FFF2-40B4-BE49-F238E27FC236}">
                    <a16:creationId xmlns:a16="http://schemas.microsoft.com/office/drawing/2014/main" id="{4212D17B-F6D3-4B3F-9294-83A9EF23B4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76840" y="1463172"/>
                <a:ext cx="754646" cy="7801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 descr="Quorum">
                <a:extLst>
                  <a:ext uri="{FF2B5EF4-FFF2-40B4-BE49-F238E27FC236}">
                    <a16:creationId xmlns:a16="http://schemas.microsoft.com/office/drawing/2014/main" id="{9C0F7CF6-F432-4E94-8BA8-80A07834C4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77036" y="1600772"/>
                <a:ext cx="1441682" cy="389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 descr="SIOS Technology">
                <a:extLst>
                  <a:ext uri="{FF2B5EF4-FFF2-40B4-BE49-F238E27FC236}">
                    <a16:creationId xmlns:a16="http://schemas.microsoft.com/office/drawing/2014/main" id="{06A97069-A0D9-41C8-A9F6-3B48819ED9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52571" y="2265768"/>
                <a:ext cx="902122" cy="9021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8" name="Picture 12" descr="Advancing Analytics">
                <a:extLst>
                  <a:ext uri="{FF2B5EF4-FFF2-40B4-BE49-F238E27FC236}">
                    <a16:creationId xmlns:a16="http://schemas.microsoft.com/office/drawing/2014/main" id="{09CB8567-DF73-4AB5-B55D-E6CCFF70FD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04341" y="2477529"/>
                <a:ext cx="1408309" cy="5506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45D416D-C78F-40F2-81BB-A427A0354959}"/>
                </a:ext>
              </a:extLst>
            </p:cNvPr>
            <p:cNvSpPr/>
            <p:nvPr/>
          </p:nvSpPr>
          <p:spPr>
            <a:xfrm>
              <a:off x="1586443" y="2571027"/>
              <a:ext cx="116089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GOLD</a:t>
              </a:r>
              <a:endParaRPr lang="en-GB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BFDFD58-FBF8-43CE-9B45-DB698388EC52}"/>
              </a:ext>
            </a:extLst>
          </p:cNvPr>
          <p:cNvGrpSpPr/>
          <p:nvPr/>
        </p:nvGrpSpPr>
        <p:grpSpPr>
          <a:xfrm>
            <a:off x="127262" y="-19926"/>
            <a:ext cx="2620076" cy="772617"/>
            <a:chOff x="127262" y="-19926"/>
            <a:chExt cx="2620076" cy="77261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EE73B6-0A60-46B2-9948-91CBAF88C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7262" y="-19926"/>
              <a:ext cx="2620076" cy="677223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BF25123-DB58-479D-A28E-742695FBCAC6}"/>
                </a:ext>
              </a:extLst>
            </p:cNvPr>
            <p:cNvSpPr/>
            <p:nvPr/>
          </p:nvSpPr>
          <p:spPr>
            <a:xfrm>
              <a:off x="833735" y="521859"/>
              <a:ext cx="1877437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>
                  <a:hlinkClick r:id="rId13"/>
                </a:rPr>
                <a:t>www.Meetup.com/EdiDpMeetup</a:t>
              </a:r>
              <a:r>
                <a:rPr lang="en-US" sz="900"/>
                <a:t> </a:t>
              </a:r>
              <a:endParaRPr lang="en-GB" sz="90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E20BFF-5185-4278-9631-FEFA826FB646}"/>
              </a:ext>
            </a:extLst>
          </p:cNvPr>
          <p:cNvSpPr txBox="1"/>
          <p:nvPr/>
        </p:nvSpPr>
        <p:spPr>
          <a:xfrm>
            <a:off x="588708" y="4432505"/>
            <a:ext cx="80218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..and special THANK YOU to our </a:t>
            </a:r>
            <a:r>
              <a:rPr lang="en-US" b="1"/>
              <a:t>Volunteers</a:t>
            </a:r>
            <a:r>
              <a:rPr lang="en-US"/>
              <a:t> (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light blue </a:t>
            </a:r>
            <a:r>
              <a:rPr lang="en-US"/>
              <a:t>#SQLSat927polo shirt)</a:t>
            </a:r>
            <a:endParaRPr lang="en-US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051575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45" y="1126257"/>
            <a:ext cx="4035688" cy="3102412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53858CF9-A774-40E4-87C5-457DC5D47AE0}"/>
              </a:ext>
            </a:extLst>
          </p:cNvPr>
          <p:cNvSpPr txBox="1">
            <a:spLocks/>
          </p:cNvSpPr>
          <p:nvPr/>
        </p:nvSpPr>
        <p:spPr>
          <a:xfrm>
            <a:off x="4572000" y="1375631"/>
            <a:ext cx="3536802" cy="1562552"/>
          </a:xfrm>
          <a:prstGeom prst="rect">
            <a:avLst/>
          </a:prstGeom>
        </p:spPr>
        <p:txBody>
          <a:bodyPr/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300" dirty="0"/>
              <a:t>Cross Platform </a:t>
            </a:r>
            <a:br>
              <a:rPr lang="en-US" sz="3300" dirty="0"/>
            </a:br>
            <a:r>
              <a:rPr lang="en-US" sz="3300" dirty="0"/>
              <a:t>desktop environment </a:t>
            </a:r>
            <a:br>
              <a:rPr lang="en-US" sz="3300" dirty="0"/>
            </a:br>
            <a:r>
              <a:rPr lang="en-US" sz="3300" dirty="0"/>
              <a:t>for Data Professionals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BBE0565D-0DA6-4B41-B2A4-03FADFACE322}"/>
              </a:ext>
            </a:extLst>
          </p:cNvPr>
          <p:cNvSpPr txBox="1">
            <a:spLocks/>
          </p:cNvSpPr>
          <p:nvPr/>
        </p:nvSpPr>
        <p:spPr>
          <a:xfrm>
            <a:off x="1535299" y="412735"/>
            <a:ext cx="6073401" cy="502096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GB" b="1" dirty="0">
                <a:latin typeface="Segoe UI" panose="020B0502040204020203" pitchFamily="34" charset="0"/>
                <a:cs typeface="Segoe UI" panose="020B0502040204020203" pitchFamily="34" charset="0"/>
              </a:rPr>
              <a:t>What’s Azure Data Studio ?</a:t>
            </a:r>
          </a:p>
        </p:txBody>
      </p:sp>
    </p:spTree>
    <p:extLst>
      <p:ext uri="{BB962C8B-B14F-4D97-AF65-F5344CB8AC3E}">
        <p14:creationId xmlns:p14="http://schemas.microsoft.com/office/powerpoint/2010/main" val="2543525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D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azure">
            <a:extLst>
              <a:ext uri="{FF2B5EF4-FFF2-40B4-BE49-F238E27FC236}">
                <a16:creationId xmlns:a16="http://schemas.microsoft.com/office/drawing/2014/main" id="{FE1D2DC0-C8F0-4379-869A-1F392DE17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332" y="1658987"/>
            <a:ext cx="6315335" cy="182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19F53B8F-6B20-4E95-BB1D-1A83240D4554}"/>
              </a:ext>
            </a:extLst>
          </p:cNvPr>
          <p:cNvSpPr txBox="1">
            <a:spLocks/>
          </p:cNvSpPr>
          <p:nvPr/>
        </p:nvSpPr>
        <p:spPr>
          <a:xfrm>
            <a:off x="1730164" y="674767"/>
            <a:ext cx="5683672" cy="660548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GB" sz="4400" dirty="0">
                <a:latin typeface="Segoe UI" panose="020B0502040204020203" pitchFamily="34" charset="0"/>
                <a:cs typeface="Segoe UI" panose="020B0502040204020203" pitchFamily="34" charset="0"/>
              </a:rPr>
              <a:t>So it’s only for Azure?</a:t>
            </a:r>
          </a:p>
        </p:txBody>
      </p:sp>
    </p:spTree>
    <p:extLst>
      <p:ext uri="{BB962C8B-B14F-4D97-AF65-F5344CB8AC3E}">
        <p14:creationId xmlns:p14="http://schemas.microsoft.com/office/powerpoint/2010/main" val="1952074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32444" y="1229333"/>
            <a:ext cx="4035688" cy="31024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74C625-103D-4FDC-B061-4278C1C8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120" y="965367"/>
            <a:ext cx="4280599" cy="3102411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A45D3E6B-69AA-4B17-AD67-7183FBA41169}"/>
              </a:ext>
            </a:extLst>
          </p:cNvPr>
          <p:cNvSpPr txBox="1">
            <a:spLocks/>
          </p:cNvSpPr>
          <p:nvPr/>
        </p:nvSpPr>
        <p:spPr>
          <a:xfrm>
            <a:off x="1067241" y="382824"/>
            <a:ext cx="7009517" cy="701132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It Looks Like Visual Studio Code ?</a:t>
            </a:r>
          </a:p>
        </p:txBody>
      </p:sp>
    </p:spTree>
    <p:extLst>
      <p:ext uri="{BB962C8B-B14F-4D97-AF65-F5344CB8AC3E}">
        <p14:creationId xmlns:p14="http://schemas.microsoft.com/office/powerpoint/2010/main" val="182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56" y="1168821"/>
            <a:ext cx="4035688" cy="31024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74C625-103D-4FDC-B061-4278C1C8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361" y="1168820"/>
            <a:ext cx="4280599" cy="3102411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549DB21F-0364-4CD0-ABAC-F3E42E074B71}"/>
              </a:ext>
            </a:extLst>
          </p:cNvPr>
          <p:cNvSpPr txBox="1">
            <a:spLocks/>
          </p:cNvSpPr>
          <p:nvPr/>
        </p:nvSpPr>
        <p:spPr>
          <a:xfrm>
            <a:off x="1067241" y="382824"/>
            <a:ext cx="7009517" cy="701132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It Looks Like Visual Studio Code ?</a:t>
            </a:r>
          </a:p>
        </p:txBody>
      </p:sp>
    </p:spTree>
    <p:extLst>
      <p:ext uri="{BB962C8B-B14F-4D97-AF65-F5344CB8AC3E}">
        <p14:creationId xmlns:p14="http://schemas.microsoft.com/office/powerpoint/2010/main" val="40365768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8C380A7-7D05-4BA1-A794-B6B0470E3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" y="1054219"/>
            <a:ext cx="9141619" cy="340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97406F-317D-4061-AE6B-534B2D929A29}"/>
              </a:ext>
            </a:extLst>
          </p:cNvPr>
          <p:cNvSpPr txBox="1"/>
          <p:nvPr/>
        </p:nvSpPr>
        <p:spPr>
          <a:xfrm>
            <a:off x="2654274" y="4588397"/>
            <a:ext cx="4235868" cy="461665"/>
          </a:xfrm>
          <a:prstGeom prst="rect">
            <a:avLst/>
          </a:prstGeom>
          <a:solidFill>
            <a:schemeClr val="bg2">
              <a:alpha val="4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Originally for Data Scientists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29A9688B-9622-4AB2-BD28-9376ABB9F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3789" y="324270"/>
            <a:ext cx="5956839" cy="614029"/>
          </a:xfrm>
          <a:noFill/>
        </p:spPr>
        <p:txBody>
          <a:bodyPr/>
          <a:lstStyle/>
          <a:p>
            <a:r>
              <a:rPr lang="en-US" b="0" dirty="0"/>
              <a:t>What is a SQL Notebook?</a:t>
            </a:r>
          </a:p>
        </p:txBody>
      </p:sp>
    </p:spTree>
    <p:extLst>
      <p:ext uri="{BB962C8B-B14F-4D97-AF65-F5344CB8AC3E}">
        <p14:creationId xmlns:p14="http://schemas.microsoft.com/office/powerpoint/2010/main" val="294314338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AFF053-5B60-45AF-BB19-615272E7B23F}"/>
              </a:ext>
            </a:extLst>
          </p:cNvPr>
          <p:cNvSpPr txBox="1"/>
          <p:nvPr/>
        </p:nvSpPr>
        <p:spPr>
          <a:xfrm>
            <a:off x="928538" y="2249843"/>
            <a:ext cx="7536810" cy="1323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999" dirty="0"/>
              <a:t>Document that can contain text, code, images and query results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48D7C57-B603-404A-A874-09176C497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124" y="679870"/>
            <a:ext cx="6007639" cy="614029"/>
          </a:xfrm>
          <a:noFill/>
        </p:spPr>
        <p:txBody>
          <a:bodyPr/>
          <a:lstStyle/>
          <a:p>
            <a:r>
              <a:rPr lang="en-US" b="0" dirty="0"/>
              <a:t>What is a SQL Notebook?</a:t>
            </a:r>
          </a:p>
        </p:txBody>
      </p:sp>
    </p:spTree>
    <p:extLst>
      <p:ext uri="{BB962C8B-B14F-4D97-AF65-F5344CB8AC3E}">
        <p14:creationId xmlns:p14="http://schemas.microsoft.com/office/powerpoint/2010/main" val="371939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ASS 2013_SpeakerTemplate_16x9">
  <a:themeElements>
    <a:clrScheme name="SQLSat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289E51"/>
      </a:accent1>
      <a:accent2>
        <a:srgbClr val="105820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0</TotalTime>
  <Words>238</Words>
  <Application>Microsoft Office PowerPoint</Application>
  <PresentationFormat>On-screen Show (16:9)</PresentationFormat>
  <Paragraphs>43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Segoe UI</vt:lpstr>
      <vt:lpstr>Segoe UI Light</vt:lpstr>
      <vt:lpstr>Segoe UI Semibold</vt:lpstr>
      <vt:lpstr>Segoe UI Semilight</vt:lpstr>
      <vt:lpstr>PASS 2013_SpeakerTemplate_16x9</vt:lpstr>
      <vt:lpstr>SQL Notebooks in  Azure Data Studio  for the DBA</vt:lpstr>
      <vt:lpstr>Rob Sewell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 SQL Notebook?</vt:lpstr>
      <vt:lpstr>What is a SQL Notebook?</vt:lpstr>
      <vt:lpstr>PowerPoint Presentation</vt:lpstr>
      <vt:lpstr>PowerPoint Presentation</vt:lpstr>
      <vt:lpstr>Own your career with Interactive learning built by community and guided by data experts.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Saturday Edinburgh 01FEB2020</dc:title>
  <dc:creator>Lana Montgomery</dc:creator>
  <cp:keywords>SQLSat927;satya;Edinburgh Data Platform Meetup</cp:keywords>
  <cp:lastModifiedBy>Rob Sewell</cp:lastModifiedBy>
  <cp:revision>2</cp:revision>
  <dcterms:created xsi:type="dcterms:W3CDTF">2013-07-12T18:23:55Z</dcterms:created>
  <dcterms:modified xsi:type="dcterms:W3CDTF">2020-01-31T07:30:32Z</dcterms:modified>
</cp:coreProperties>
</file>